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-1092" y="-90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 latinLnBrk="1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 latinLnBrk="1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 latinLnBrk="1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 latinLnBrk="1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48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49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50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2" Type="http://schemas.openxmlformats.org/officeDocument/2006/relationships/image" Target="../media/image51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52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53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54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55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2" Type="http://schemas.openxmlformats.org/officeDocument/2006/relationships/image" Target="../media/image56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57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9.png"  /><Relationship Id="rId13" Type="http://schemas.openxmlformats.org/officeDocument/2006/relationships/image" Target="../media/image11.png"  /><Relationship Id="rId14" Type="http://schemas.openxmlformats.org/officeDocument/2006/relationships/image" Target="../media/image16.png"  /><Relationship Id="rId15" Type="http://schemas.openxmlformats.org/officeDocument/2006/relationships/image" Target="../media/image17.png"  /><Relationship Id="rId16" Type="http://schemas.openxmlformats.org/officeDocument/2006/relationships/image" Target="../media/image18.png"  /><Relationship Id="rId17" Type="http://schemas.openxmlformats.org/officeDocument/2006/relationships/image" Target="../media/image1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1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58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59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2" Type="http://schemas.openxmlformats.org/officeDocument/2006/relationships/image" Target="../media/image60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61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62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63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64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65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2" Type="http://schemas.openxmlformats.org/officeDocument/2006/relationships/image" Target="../media/image66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3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3.png"  /><Relationship Id="rId4" Type="http://schemas.openxmlformats.org/officeDocument/2006/relationships/image" Target="../media/image67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2" Type="http://schemas.openxmlformats.org/officeDocument/2006/relationships/image" Target="../media/image20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68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69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70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7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3.png"  /><Relationship Id="rId11" Type="http://schemas.openxmlformats.org/officeDocument/2006/relationships/image" Target="../media/image74.png"  /><Relationship Id="rId12" Type="http://schemas.openxmlformats.org/officeDocument/2006/relationships/image" Target="../media/image75.png"  /><Relationship Id="rId13" Type="http://schemas.openxmlformats.org/officeDocument/2006/relationships/image" Target="../media/image76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7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2" Type="http://schemas.openxmlformats.org/officeDocument/2006/relationships/image" Target="../media/image39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40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202330304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김도희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35300" y="3670300"/>
            <a:ext cx="1223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반려동물을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위한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1800" y="4457700"/>
            <a:ext cx="123444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GO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웹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584200"/>
            <a:ext cx="11760200" cy="901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마커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추가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색상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구분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80000" cy="266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places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배열을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순회하며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각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장소에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마커를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추가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각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마커는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카테고리별로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다른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색상을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가지며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지도에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표시됨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  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635000"/>
            <a:ext cx="11798300" cy="8940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698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619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159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699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684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9446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0" y="4838700"/>
            <a:ext cx="50673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장소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목록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업데이트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(updatePlaceList)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함수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5100" y="5715000"/>
            <a:ext cx="5080000" cy="318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html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의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장소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목록을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동적으로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업데이트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장소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목록을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클릭하면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지도에서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해당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장소로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이동하며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관련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마커의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정보창이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열림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 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647700"/>
            <a:ext cx="11811000" cy="902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사용자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상호작용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80000" cy="318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사용자가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특정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장소를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클릭하면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지도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중심이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해당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장소로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이동하고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확대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필터링된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결과를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장소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목록에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반영할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수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있도록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구조화되어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있음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8178800"/>
            <a:ext cx="1905000" cy="154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36800" y="74041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22500" y="87249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08400" y="7289800"/>
            <a:ext cx="2286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15900" y="6997700"/>
            <a:ext cx="26162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202330304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김도희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200" y="2273300"/>
            <a:ext cx="825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0300" y="3581400"/>
            <a:ext cx="16332200" cy="400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GO</a:t>
            </a:r>
          </a:p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반려견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나눔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647700"/>
            <a:ext cx="15684500" cy="9042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4940300"/>
            <a:ext cx="4864100" cy="5397500"/>
          </a:xfrm>
          <a:prstGeom prst="rect">
            <a:avLst/>
          </a:prstGeom>
          <a:effectLst>
            <a:outerShdw dir="4020000" dist="186860" blurRad="293843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85800" y="4940300"/>
            <a:ext cx="48641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65200" y="5130800"/>
            <a:ext cx="127000" cy="12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68400" y="5130800"/>
            <a:ext cx="1270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84300" y="5130800"/>
            <a:ext cx="127000" cy="12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43100" y="5105400"/>
            <a:ext cx="23749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706600" y="5092700"/>
            <a:ext cx="2222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4900" y="5892800"/>
            <a:ext cx="4127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Go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반려견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나눔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4900" y="7353300"/>
            <a:ext cx="4140200" cy="175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목적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: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반려동물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관련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물품을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사고팔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수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있는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기능을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제공하고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물품을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등록하고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구매할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수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있습니다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698500"/>
            <a:ext cx="11823700" cy="8940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물품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목록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렌더링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(renderItems)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80000" cy="111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모든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물품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데이터를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화면에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출력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596900"/>
            <a:ext cx="11849100" cy="9080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698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619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159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699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684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9446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물품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추가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(addItem)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5100" y="5715000"/>
            <a:ext cx="5080000" cy="318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새로운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물품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데이터를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추가하고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목록을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업데이트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가격이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문자로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작성되면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숫자로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변경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요청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모든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항목이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입력되었는지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확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  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749300"/>
            <a:ext cx="11772900" cy="8877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Modal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창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제어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80000" cy="370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상품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추가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또는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상세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보기를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위해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모달을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열고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닫는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로직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style.display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속성을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사용해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모달의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가시성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제어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모달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외부를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클릭하면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닫히느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포함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844800"/>
            <a:ext cx="1905000" cy="154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36800" y="20701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22500" y="33909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08400" y="1955800"/>
            <a:ext cx="2286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15900" y="1663700"/>
            <a:ext cx="26162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202330304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김도희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200" y="23368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0300" y="3581400"/>
            <a:ext cx="16332200" cy="400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GO</a:t>
            </a:r>
          </a:p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유기견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직접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기부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673100"/>
            <a:ext cx="15621000" cy="8978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4889500"/>
            <a:ext cx="4864100" cy="5397500"/>
          </a:xfrm>
          <a:prstGeom prst="rect">
            <a:avLst/>
          </a:prstGeom>
          <a:effectLst>
            <a:outerShdw dir="4020000" dist="186860" blurRad="293843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85800" y="4889500"/>
            <a:ext cx="48641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65200" y="5080000"/>
            <a:ext cx="127000" cy="12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68400" y="5080000"/>
            <a:ext cx="1270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84300" y="5080000"/>
            <a:ext cx="127000" cy="12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43100" y="5067300"/>
            <a:ext cx="23749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706600" y="5041900"/>
            <a:ext cx="2222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4900" y="5854700"/>
            <a:ext cx="4127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Go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유기견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직접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기부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4900" y="7302500"/>
            <a:ext cx="4140200" cy="2171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목적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: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유기견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데이터를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기반으로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유기견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목록을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보여주고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특정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유기견에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대한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상세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정보를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제공하며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기부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기능을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지원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31750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03400" y="2692400"/>
            <a:ext cx="1003300" cy="100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31750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5473700" y="6438900"/>
            <a:ext cx="35814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많은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사람들이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간식을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구매하지만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강아지에게는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좋은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재료로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만든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음식을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제공하는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것이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중요하기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때문에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만들게되었습니다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67800" y="31750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77800" y="31750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62100" y="3479800"/>
            <a:ext cx="1193800" cy="1193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42100" y="3479800"/>
            <a:ext cx="1181100" cy="1181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971800" y="3619500"/>
            <a:ext cx="914400" cy="91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41000" y="3568700"/>
            <a:ext cx="1016000" cy="1016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49900" y="2692400"/>
            <a:ext cx="1003300" cy="1003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23400" y="2692400"/>
            <a:ext cx="1003300" cy="100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233400" y="2679700"/>
            <a:ext cx="1003300" cy="1003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presentation_steps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03400" y="28575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49900" y="28575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3400" y="28575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33400" y="28575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6400" y="55118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세심한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관심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76400" y="6438900"/>
            <a:ext cx="3581400" cy="180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시중에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많은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앱들이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존재하지만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강아지의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건강과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영양에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대해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깊이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정보를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제공하고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싶었습니다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86400" y="55118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건강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6400" y="55118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편리한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정보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제공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3700" y="6438900"/>
            <a:ext cx="35814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반려견에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대한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정보를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쉽게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필요한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정보를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찾고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실제로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적용할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있는지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것들이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공유하기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만들게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되었습니다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   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06400" y="55118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소통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추억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93700" y="6438900"/>
            <a:ext cx="35814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강아지와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힘께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하는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시간과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장소가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아직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많지는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않지만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그래도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항상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어딘가를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갈때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같이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것에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도움이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되기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만들게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되었습니다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  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34000" y="1663700"/>
            <a:ext cx="7620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제작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609600"/>
            <a:ext cx="11836400" cy="8940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유기견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리스트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렌더링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(renderDogList)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67300" cy="405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dogs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배열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데이터를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기반으로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유기견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목록을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동적으로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생성하여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페이지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표시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dogs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배열을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순회하며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각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유기견의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정보를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포함하는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요소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생성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유기견의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이미지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이름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, "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상세보기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"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버튼이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포함된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div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추가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모든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유기견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div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dog-item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컨테이너에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추가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622300"/>
            <a:ext cx="11887200" cy="901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698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619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159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699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684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9446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(donate)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5100" y="5715000"/>
            <a:ext cx="5054600" cy="349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사용자가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5,000~100,000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중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선택한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금액을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선택된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유기견에게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기부하는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기능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사용자가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입력한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기부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금액과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현재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상세보기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중인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유기견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이름을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가져옴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입력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값이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유효하면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성공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메세지를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출력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상세보기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섹션을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숨기며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유기견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리스트로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들어감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입력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값이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없으면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경고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메시지를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표시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844800"/>
            <a:ext cx="1905000" cy="154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36800" y="20701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22500" y="33909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08400" y="1955800"/>
            <a:ext cx="2286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15900" y="1663700"/>
            <a:ext cx="26162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202330304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김도희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200" y="23368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0300" y="3581400"/>
            <a:ext cx="16332200" cy="400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GO</a:t>
            </a:r>
          </a:p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반려견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음식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만들기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685800"/>
            <a:ext cx="15722600" cy="8953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4953000"/>
            <a:ext cx="4864100" cy="5397500"/>
          </a:xfrm>
          <a:prstGeom prst="rect">
            <a:avLst/>
          </a:prstGeom>
          <a:effectLst>
            <a:outerShdw dir="4020000" dist="186860" blurRad="293843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85800" y="4953000"/>
            <a:ext cx="48641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65200" y="5156200"/>
            <a:ext cx="127000" cy="12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68400" y="5156200"/>
            <a:ext cx="1270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84300" y="5156200"/>
            <a:ext cx="127000" cy="12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43100" y="5130800"/>
            <a:ext cx="23749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706600" y="5105400"/>
            <a:ext cx="2222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4900" y="5918200"/>
            <a:ext cx="41275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Go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반려견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음식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만들기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 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4900" y="7366000"/>
            <a:ext cx="41402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목적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: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강아지를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위한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음식을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추가하고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관리하는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시스템을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제공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6400" y="571500"/>
            <a:ext cx="11861800" cy="9283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이미지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미리보기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67300" cy="405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dogs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배열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데이터를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기반으로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유기견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목록을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동적으로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생성하여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페이지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표시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dogs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배열을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순회하며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각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유기견의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정보를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포함하는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요소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생성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유기견의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이미지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이름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, "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상세보기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"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버튼이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포함된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div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추가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모든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유기견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div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dog-item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컨테이너에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추가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71500"/>
            <a:ext cx="11861800" cy="9169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698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619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159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699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684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9446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70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음식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추가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함수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5100" y="5715000"/>
            <a:ext cx="5054600" cy="158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사용자가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입력한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데이터를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음식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목록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배열에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추가하는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함수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입력이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완료되면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추가된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음식을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목록에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반영하고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폼을</a:t>
            </a:r>
            <a:r>
              <a:rPr lang="en-US" sz="2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494A4E"/>
                </a:solidFill>
                <a:ea typeface="Pretendard Medium"/>
              </a:rPr>
              <a:t>숨김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584200"/>
            <a:ext cx="11811000" cy="8966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음식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목록에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추가된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데이터를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표시하는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함수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800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새로운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음식을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foodList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배열에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추가하고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화면에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다시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렌더링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571500"/>
            <a:ext cx="11709400" cy="9093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428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349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889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414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176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000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음식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목록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렌더링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함수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25400" y="5715000"/>
            <a:ext cx="5080000" cy="318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foodList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배열에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저장된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모든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음식을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화면에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표시하는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함수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각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음식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항목에는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이미지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제목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.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설명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, "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자세히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보기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"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버튼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그리고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상세정보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포함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8089900"/>
            <a:ext cx="1905000" cy="154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36800" y="73279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22500" y="86360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08400" y="7213600"/>
            <a:ext cx="2286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15900" y="6921500"/>
            <a:ext cx="26162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202330304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김도희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200" y="23368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0300" y="3581400"/>
            <a:ext cx="16332200" cy="400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GO</a:t>
            </a:r>
          </a:p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반려견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물품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만들기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698500"/>
            <a:ext cx="15316200" cy="8826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23900" y="4953000"/>
            <a:ext cx="4864100" cy="5397500"/>
          </a:xfrm>
          <a:prstGeom prst="rect">
            <a:avLst/>
          </a:prstGeom>
          <a:effectLst>
            <a:outerShdw dir="4020000" dist="186860" blurRad="293843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85800" y="4953000"/>
            <a:ext cx="48641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65200" y="5156200"/>
            <a:ext cx="127000" cy="12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68400" y="5156200"/>
            <a:ext cx="1270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084300" y="5156200"/>
            <a:ext cx="127000" cy="12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43100" y="5130800"/>
            <a:ext cx="23749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706600" y="5105400"/>
            <a:ext cx="2222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4900" y="5918200"/>
            <a:ext cx="41275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Go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반려견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물품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만들기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 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4900" y="7366000"/>
            <a:ext cx="41402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목적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: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강아지를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위한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물품을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추가하고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관리하는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시스템을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제공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60700" y="8128000"/>
            <a:ext cx="1905000" cy="154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00300" y="73533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86000" y="86741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84600" y="7251700"/>
            <a:ext cx="2286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92100" y="6946900"/>
            <a:ext cx="26162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202330304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김도희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200" y="2273300"/>
            <a:ext cx="825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0300" y="3581400"/>
            <a:ext cx="16332200" cy="400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GO</a:t>
            </a:r>
          </a:p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메인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673100"/>
            <a:ext cx="11772900" cy="690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이미지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미리보기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67300" cy="139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사용자가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이미지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파일을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선택하면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그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이미지가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미리보기를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화면에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표시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71500"/>
            <a:ext cx="11785600" cy="9093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물품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항목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추가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67300" cy="317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addProduct()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함수는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입력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필드에서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데이터를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읽고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물품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리스트에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새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항목을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추가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사용자가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물품을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추가할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때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입력된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데이터는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productList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배열에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저장되고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이를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기반으로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페이지에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렌더링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571500"/>
            <a:ext cx="11861800" cy="9029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물품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목록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렌더링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67300" cy="228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renderProductList()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함수는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productList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배열을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순획하여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각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물품을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화면에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렌더링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각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물품은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제목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설명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이미지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, "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자세히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보기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"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버튼을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포함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685800"/>
            <a:ext cx="11760200" cy="7721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물품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리스트에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추가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67300" cy="228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addToProductList()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함수는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새로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추가된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물품을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productList 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베열에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추가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리스트를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기반으로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화면에</a:t>
            </a:r>
            <a:r>
              <a:rPr lang="en-US" sz="29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false" i="false" u="none" strike="noStrike">
                <a:solidFill>
                  <a:srgbClr val="494A4E"/>
                </a:solidFill>
                <a:ea typeface="Pretendard Medium"/>
              </a:rPr>
              <a:t>업데이트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08400" y="1981200"/>
            <a:ext cx="1714500" cy="171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53400" y="1981200"/>
            <a:ext cx="1701800" cy="170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91800" y="2895600"/>
            <a:ext cx="977900" cy="86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2184400"/>
            <a:ext cx="1308100" cy="130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46800" y="2603500"/>
            <a:ext cx="1435100" cy="143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202330304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김도희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2100" y="3975100"/>
            <a:ext cx="17691100" cy="425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900" b="false" i="false" u="none" strike="noStrike">
                <a:solidFill>
                  <a:srgbClr val="000000"/>
                </a:solidFill>
                <a:ea typeface="Pretendard Bold"/>
              </a:rPr>
              <a:t>발표를</a:t>
            </a:r>
            <a:r>
              <a:rPr lang="en-US" sz="12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900" b="false" i="false" u="none" strike="noStrike">
                <a:solidFill>
                  <a:srgbClr val="000000"/>
                </a:solidFill>
                <a:ea typeface="Pretendard Bold"/>
              </a:rPr>
              <a:t>들어주셔서</a:t>
            </a:r>
          </a:p>
          <a:p>
            <a:pPr algn="ctr" lvl="0">
              <a:lnSpc>
                <a:spcPct val="99600"/>
              </a:lnSpc>
            </a:pPr>
            <a:r>
              <a:rPr lang="ko-KR" sz="12900" b="false" i="false" u="none" strike="noStrike">
                <a:solidFill>
                  <a:srgbClr val="000000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660400"/>
            <a:ext cx="15633700" cy="8940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74700" y="4889500"/>
            <a:ext cx="4864100" cy="5397500"/>
          </a:xfrm>
          <a:prstGeom prst="rect">
            <a:avLst/>
          </a:prstGeom>
          <a:effectLst>
            <a:outerShdw dir="4020000" dist="186860" blurRad="293843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36600" y="4889500"/>
            <a:ext cx="48641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16000" y="5080000"/>
            <a:ext cx="127000" cy="12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19200" y="5080000"/>
            <a:ext cx="1270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135100" y="5080000"/>
            <a:ext cx="127000" cy="12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93900" y="5067300"/>
            <a:ext cx="23749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757400" y="5041900"/>
            <a:ext cx="2222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55700" y="5854700"/>
            <a:ext cx="4127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Go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메인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55700" y="7302500"/>
            <a:ext cx="41402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목적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: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반려견과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반려인의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편리한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정보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공유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커뮤니티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활성화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685800"/>
            <a:ext cx="13550900" cy="889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15800" y="3441700"/>
            <a:ext cx="6159500" cy="6845300"/>
          </a:xfrm>
          <a:prstGeom prst="rect">
            <a:avLst/>
          </a:prstGeom>
          <a:effectLst>
            <a:outerShdw dir="4020000" dist="236801" blurRad="471900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15800" y="3441700"/>
            <a:ext cx="6159500" cy="66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58700" y="36957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25400" y="36957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92100" y="36957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77900" y="3619500"/>
            <a:ext cx="3035300" cy="317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792200" y="3644900"/>
            <a:ext cx="28067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36500" y="4660900"/>
            <a:ext cx="52324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섹션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전환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11100" y="5511800"/>
            <a:ext cx="5422900" cy="327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717377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사용자가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선택한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섹션만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보이도록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설정하여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효율적인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페이지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탐색을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제공합니다</a:t>
            </a:r>
          </a:p>
          <a:p>
            <a:pPr algn="l" lvl="0" indent="-342900" marL="342900">
              <a:lnSpc>
                <a:spcPct val="99600"/>
              </a:lnSpc>
              <a:buClr>
                <a:srgbClr val="717377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페이지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로드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시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첫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번째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색션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(places)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표시합니다</a:t>
            </a:r>
          </a:p>
          <a:p>
            <a:pPr algn="l" lvl="0" indent="-342900" marL="342900">
              <a:lnSpc>
                <a:spcPct val="99600"/>
              </a:lnSpc>
              <a:buClr>
                <a:srgbClr val="717377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사용자가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특정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섹션을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선택하면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섹션만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표시합니다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15800" y="3441700"/>
            <a:ext cx="6159500" cy="6845300"/>
          </a:xfrm>
          <a:prstGeom prst="rect">
            <a:avLst/>
          </a:prstGeom>
          <a:effectLst>
            <a:outerShdw dir="4020000" dist="236801" blurRad="471900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15800" y="3441700"/>
            <a:ext cx="6159500" cy="66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58700" y="3695700"/>
            <a:ext cx="165100" cy="16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25400" y="3695700"/>
            <a:ext cx="165100" cy="16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92100" y="36957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77900" y="3619500"/>
            <a:ext cx="3035300" cy="31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" y="609600"/>
            <a:ext cx="11645900" cy="902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792200" y="3644900"/>
            <a:ext cx="28067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36500" y="4660900"/>
            <a:ext cx="52324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슬라이드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이미지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이동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11100" y="5511800"/>
            <a:ext cx="5422900" cy="327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717377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자동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슬라이딩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기능으로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부드럽게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이미지를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전환합니다</a:t>
            </a:r>
          </a:p>
          <a:p>
            <a:pPr algn="l" lvl="0" indent="-342900" marL="342900">
              <a:lnSpc>
                <a:spcPct val="99600"/>
              </a:lnSpc>
              <a:buClr>
                <a:srgbClr val="717377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setInterval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3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초마다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슬라이드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가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이동합니다</a:t>
            </a:r>
          </a:p>
          <a:p>
            <a:pPr algn="l" lvl="0" indent="-342900" marL="342900">
              <a:lnSpc>
                <a:spcPct val="99600"/>
              </a:lnSpc>
              <a:buClr>
                <a:srgbClr val="717377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마지막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이미지에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도달하게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되면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처음으로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돌아가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다시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반복하게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717377"/>
                </a:solidFill>
                <a:ea typeface="Pretendard Regular"/>
              </a:rPr>
              <a:t>됩니다</a:t>
            </a:r>
            <a:r>
              <a:rPr lang="en-US" sz="3000" b="false" i="false" u="none" strike="noStrike">
                <a:solidFill>
                  <a:srgbClr val="717377"/>
                </a:solidFill>
                <a:latin typeface="Pretendard Regular"/>
              </a:rPr>
              <a:t>  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84500" y="2844800"/>
            <a:ext cx="1905000" cy="154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36800" y="20701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922500" y="33909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08400" y="1955800"/>
            <a:ext cx="2286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15900" y="1663700"/>
            <a:ext cx="26162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202330304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Light"/>
              </a:rPr>
              <a:t>김도희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200" y="23368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0300" y="3581400"/>
            <a:ext cx="16332200" cy="400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GO</a:t>
            </a:r>
          </a:p>
          <a:p>
            <a:pPr algn="l" lvl="0">
              <a:lnSpc>
                <a:spcPct val="99600"/>
              </a:lnSpc>
            </a:pP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반려견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친화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장소</a:t>
            </a:r>
            <a:r>
              <a:rPr lang="en-US" sz="121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58800"/>
            <a:ext cx="15608300" cy="9080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23900" y="4902200"/>
            <a:ext cx="4864100" cy="5397500"/>
          </a:xfrm>
          <a:prstGeom prst="rect">
            <a:avLst/>
          </a:prstGeom>
          <a:effectLst>
            <a:outerShdw dir="4020000" dist="186860" blurRad="293843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85800" y="4902200"/>
            <a:ext cx="48641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665200" y="5105400"/>
            <a:ext cx="127000" cy="12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68400" y="5105400"/>
            <a:ext cx="1270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84300" y="5105400"/>
            <a:ext cx="127000" cy="12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43100" y="5080000"/>
            <a:ext cx="2374900" cy="25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706600" y="5054600"/>
            <a:ext cx="2222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4900" y="5867400"/>
            <a:ext cx="41275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동반려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Go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반려견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친화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장소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4900" y="7315200"/>
            <a:ext cx="4140200" cy="175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목적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: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반려견과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함께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갈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수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있는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친화적인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장소를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제공하여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반려인들에게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정보와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편의를</a:t>
            </a:r>
            <a:r>
              <a:rPr lang="en-US" sz="28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800" b="false" i="false" u="none" strike="noStrike">
                <a:solidFill>
                  <a:srgbClr val="494A4E"/>
                </a:solidFill>
                <a:ea typeface="Pretendard Medium"/>
              </a:rPr>
              <a:t>제공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31800"/>
            <a:ext cx="160401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584200"/>
            <a:ext cx="15494000" cy="8940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31700" y="3657600"/>
            <a:ext cx="5956300" cy="6629400"/>
          </a:xfrm>
          <a:prstGeom prst="rect">
            <a:avLst/>
          </a:prstGeom>
          <a:effectLst>
            <a:outerShdw dir="4020000" dist="229305" blurRad="44249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80900" y="3657600"/>
            <a:ext cx="5956300" cy="63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11100" y="3898900"/>
            <a:ext cx="165100" cy="16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38989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898900"/>
            <a:ext cx="165100" cy="16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17600" y="3873500"/>
            <a:ext cx="2921000" cy="30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893800" y="3848100"/>
            <a:ext cx="27178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6200" y="4838700"/>
            <a:ext cx="50673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장소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Bold"/>
              </a:rPr>
              <a:t>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5715000"/>
            <a:ext cx="5080000" cy="266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places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배열에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고정된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장소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정보가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포함되어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있음</a:t>
            </a:r>
          </a:p>
          <a:p>
            <a:pPr algn="l" lvl="0" indent="-342900" marL="342900">
              <a:lnSpc>
                <a:spcPct val="99600"/>
              </a:lnSpc>
              <a:buClr>
                <a:srgbClr val="494A4E"/>
              </a:buClr>
              <a:buFont typeface="Arial"/>
              <a:buChar char="●"/>
            </a:pP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장소는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호텔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식당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운동장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&amp;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카페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병원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미용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카테고리로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494A4E"/>
                </a:solidFill>
                <a:ea typeface="Pretendard Medium"/>
              </a:rPr>
              <a:t>분류됨</a:t>
            </a:r>
            <a:r>
              <a:rPr lang="en-US" sz="3400" b="false" i="false" u="none" strike="noStrike">
                <a:solidFill>
                  <a:srgbClr val="494A4E"/>
                </a:solidFill>
                <a:latin typeface="Pretendard Medium"/>
              </a:rPr>
              <a:t> 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670</ep:Words>
  <ep:PresentationFormat>On-screen Show (4:3)</ep:PresentationFormat>
  <ep:Paragraphs>145</ep:Paragraphs>
  <ep:Slides>34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SM-X800</cp:lastModifiedBy>
  <dcterms:modified xsi:type="dcterms:W3CDTF">2024-11-20T02:35:54.775</dcterms:modified>
  <cp:revision>5</cp:revision>
  <cp:version/>
</cp:coreProperties>
</file>